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7"/>
  </p:notesMasterIdLst>
  <p:sldIdLst>
    <p:sldId id="291" r:id="rId2"/>
    <p:sldId id="295" r:id="rId3"/>
    <p:sldId id="345" r:id="rId4"/>
    <p:sldId id="339" r:id="rId5"/>
    <p:sldId id="338" r:id="rId6"/>
    <p:sldId id="336" r:id="rId7"/>
    <p:sldId id="343" r:id="rId8"/>
    <p:sldId id="346" r:id="rId9"/>
    <p:sldId id="344" r:id="rId10"/>
    <p:sldId id="347" r:id="rId11"/>
    <p:sldId id="337" r:id="rId12"/>
    <p:sldId id="340" r:id="rId13"/>
    <p:sldId id="341" r:id="rId14"/>
    <p:sldId id="342" r:id="rId15"/>
    <p:sldId id="335" r:id="rId16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246"/>
    <p:restoredTop sz="95853"/>
  </p:normalViewPr>
  <p:slideViewPr>
    <p:cSldViewPr snapToGrid="0">
      <p:cViewPr>
        <p:scale>
          <a:sx n="110" d="100"/>
          <a:sy n="110" d="100"/>
        </p:scale>
        <p:origin x="-24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B690A-B0C6-DA47-9798-2181CC6B6BFA}" type="datetimeFigureOut">
              <a:rPr lang="en-HT" smtClean="0"/>
              <a:t>10/11/2024</a:t>
            </a:fld>
            <a:endParaRPr lang="en-H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97BAA-711B-D142-9A15-9B57DB99B5A5}" type="slidenum">
              <a:rPr lang="en-HT" smtClean="0"/>
              <a:t>‹#›</a:t>
            </a:fld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590696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8B7F1-0365-8E43-90F8-3CBD0C26FD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1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85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50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2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7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12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02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82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03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34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78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14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DF67886-02FF-014E-8095-52A278DCA051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6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alexandro.disla@hanwash.org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mailto:alexandro.disla@hanwash.org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water.co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12F58-3B90-3B77-A257-AC7700855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6046" y="215147"/>
            <a:ext cx="8082844" cy="1033815"/>
          </a:xfrm>
        </p:spPr>
        <p:txBody>
          <a:bodyPr>
            <a:normAutofit/>
          </a:bodyPr>
          <a:lstStyle/>
          <a:p>
            <a:r>
              <a:rPr lang="en-US" dirty="0"/>
              <a:t>Authentication on </a:t>
            </a:r>
            <a:r>
              <a:rPr lang="en-US" dirty="0" err="1"/>
              <a:t>mwater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320D50-B76B-C56B-9A5B-7B2A853C2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16" y="2268777"/>
            <a:ext cx="3657600" cy="3086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1CF14F-BD0D-C49D-C6BD-8B038C2A7B74}"/>
              </a:ext>
            </a:extLst>
          </p:cNvPr>
          <p:cNvSpPr txBox="1"/>
          <p:nvPr/>
        </p:nvSpPr>
        <p:spPr>
          <a:xfrm>
            <a:off x="4910202" y="3477074"/>
            <a:ext cx="3645074" cy="92333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>
                <a:solidFill>
                  <a:schemeClr val="bg1"/>
                </a:solidFill>
              </a:rPr>
              <a:t>This user guide will help you with the authentication process on the mWater Plateform</a:t>
            </a:r>
          </a:p>
        </p:txBody>
      </p:sp>
    </p:spTree>
    <p:extLst>
      <p:ext uri="{BB962C8B-B14F-4D97-AF65-F5344CB8AC3E}">
        <p14:creationId xmlns:p14="http://schemas.microsoft.com/office/powerpoint/2010/main" val="3006955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217A59-7CD6-9472-646F-A54DAB67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88495"/>
            <a:ext cx="5937755" cy="1188720"/>
          </a:xfrm>
        </p:spPr>
        <p:txBody>
          <a:bodyPr/>
          <a:lstStyle/>
          <a:p>
            <a:r>
              <a:rPr lang="en-HT" dirty="0"/>
              <a:t>Thank You 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37A3C-9499-5F15-E0A8-4898F692DA29}"/>
              </a:ext>
            </a:extLst>
          </p:cNvPr>
          <p:cNvSpPr txBox="1"/>
          <p:nvPr/>
        </p:nvSpPr>
        <p:spPr>
          <a:xfrm>
            <a:off x="2993721" y="2993720"/>
            <a:ext cx="3457184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b="1" dirty="0"/>
              <a:t>PLEASE FEEL FREE TO CONTACT ME BY :</a:t>
            </a:r>
          </a:p>
          <a:p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HT" dirty="0"/>
              <a:t>mail / </a:t>
            </a:r>
            <a:r>
              <a:rPr lang="en-HT" dirty="0">
                <a:hlinkClick r:id="rId2"/>
              </a:rPr>
              <a:t>alexandro.disla@hanwash.org</a:t>
            </a:r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</a:t>
            </a:r>
            <a:r>
              <a:rPr lang="en-HT" dirty="0"/>
              <a:t>hatsap or Phone / +50941483700</a:t>
            </a:r>
          </a:p>
        </p:txBody>
      </p:sp>
    </p:spTree>
    <p:extLst>
      <p:ext uri="{BB962C8B-B14F-4D97-AF65-F5344CB8AC3E}">
        <p14:creationId xmlns:p14="http://schemas.microsoft.com/office/powerpoint/2010/main" val="2066520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41A7-5C0D-3EBC-FB34-432B8314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071" y="405162"/>
            <a:ext cx="6726527" cy="732237"/>
          </a:xfrm>
        </p:spPr>
        <p:txBody>
          <a:bodyPr>
            <a:normAutofit fontScale="90000"/>
          </a:bodyPr>
          <a:lstStyle/>
          <a:p>
            <a:r>
              <a:rPr lang="en-HT" dirty="0"/>
              <a:t>Login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B423-7C68-211C-8674-FBA5277D9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6170" y="2081538"/>
            <a:ext cx="5011151" cy="2202363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algn="just"/>
            <a:r>
              <a:rPr lang="en-HT" dirty="0">
                <a:solidFill>
                  <a:schemeClr val="bg1"/>
                </a:solidFill>
              </a:rPr>
              <a:t>What are the steps?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Connection with the mWater plateform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Access the login page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Fill the login form</a:t>
            </a:r>
          </a:p>
          <a:p>
            <a:pPr marL="457200" indent="-457200" algn="just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err="1">
                <a:solidFill>
                  <a:schemeClr val="bg1"/>
                </a:solidFill>
              </a:rPr>
              <a:t>mWater</a:t>
            </a:r>
            <a:r>
              <a:rPr lang="en-US" dirty="0">
                <a:solidFill>
                  <a:schemeClr val="bg1"/>
                </a:solidFill>
              </a:rPr>
              <a:t> home page</a:t>
            </a:r>
            <a:endParaRPr lang="en-HT" dirty="0">
              <a:solidFill>
                <a:schemeClr val="bg1"/>
              </a:solidFill>
            </a:endParaRP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0558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D7A9B-A8A2-8F17-9E33-D5161E37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029" y="188078"/>
            <a:ext cx="5927942" cy="550957"/>
          </a:xfrm>
        </p:spPr>
        <p:txBody>
          <a:bodyPr>
            <a:normAutofit fontScale="90000"/>
          </a:bodyPr>
          <a:lstStyle/>
          <a:p>
            <a:r>
              <a:rPr lang="en-HT" dirty="0"/>
              <a:t>Main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53289-88B3-9D72-DD6B-163E4C7AD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61" y="1064713"/>
            <a:ext cx="8540785" cy="534216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5A6EBE7-BFFF-8B34-54C5-48B59D2714B8}"/>
              </a:ext>
            </a:extLst>
          </p:cNvPr>
          <p:cNvSpPr/>
          <p:nvPr/>
        </p:nvSpPr>
        <p:spPr>
          <a:xfrm>
            <a:off x="2718148" y="2730674"/>
            <a:ext cx="4121063" cy="2855934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F2970D8-8F2C-4937-711D-D06B8D5E8B3C}"/>
              </a:ext>
            </a:extLst>
          </p:cNvPr>
          <p:cNvSpPr/>
          <p:nvPr/>
        </p:nvSpPr>
        <p:spPr>
          <a:xfrm>
            <a:off x="3995803" y="3920647"/>
            <a:ext cx="1352811" cy="688931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45EC46-1FF3-654B-7804-92CFC3C71191}"/>
              </a:ext>
            </a:extLst>
          </p:cNvPr>
          <p:cNvSpPr/>
          <p:nvPr/>
        </p:nvSpPr>
        <p:spPr>
          <a:xfrm>
            <a:off x="3995803" y="4709786"/>
            <a:ext cx="1352811" cy="538619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2773DD-0C3D-F7EC-FD40-39F66C773BDD}"/>
              </a:ext>
            </a:extLst>
          </p:cNvPr>
          <p:cNvSpPr txBox="1"/>
          <p:nvPr/>
        </p:nvSpPr>
        <p:spPr>
          <a:xfrm>
            <a:off x="6375364" y="4158641"/>
            <a:ext cx="2192439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Click on the login button to access the login page.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53B83C0-DDE9-D31B-4BC8-6154FFF0FBB6}"/>
              </a:ext>
            </a:extLst>
          </p:cNvPr>
          <p:cNvCxnSpPr>
            <a:endCxn id="9" idx="1"/>
          </p:cNvCxnSpPr>
          <p:nvPr/>
        </p:nvCxnSpPr>
        <p:spPr>
          <a:xfrm flipV="1">
            <a:off x="5198301" y="4620306"/>
            <a:ext cx="1177063" cy="358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039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C3CE4-564E-8D76-E9A1-E7112C9FB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5649" y="137974"/>
            <a:ext cx="5927942" cy="776426"/>
          </a:xfrm>
        </p:spPr>
        <p:txBody>
          <a:bodyPr/>
          <a:lstStyle/>
          <a:p>
            <a:r>
              <a:rPr lang="en-HT" dirty="0"/>
              <a:t>Login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C2EA12-5CE9-BF80-BBC9-81AFA6196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63" y="1139869"/>
            <a:ext cx="8706842" cy="544177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7A0E8B-F938-B539-3357-AC80857D17B6}"/>
              </a:ext>
            </a:extLst>
          </p:cNvPr>
          <p:cNvSpPr/>
          <p:nvPr/>
        </p:nvSpPr>
        <p:spPr>
          <a:xfrm>
            <a:off x="2192055" y="2718148"/>
            <a:ext cx="4910203" cy="7108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240CD38-605C-7078-AFCA-3AB020C89D25}"/>
              </a:ext>
            </a:extLst>
          </p:cNvPr>
          <p:cNvCxnSpPr/>
          <p:nvPr/>
        </p:nvCxnSpPr>
        <p:spPr>
          <a:xfrm flipH="1">
            <a:off x="1791222" y="3269293"/>
            <a:ext cx="413359" cy="1427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DCE5BEA-F72D-7DBC-8F00-53F28516866A}"/>
              </a:ext>
            </a:extLst>
          </p:cNvPr>
          <p:cNvSpPr txBox="1"/>
          <p:nvPr/>
        </p:nvSpPr>
        <p:spPr>
          <a:xfrm>
            <a:off x="626301" y="4697260"/>
            <a:ext cx="353234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Fill your username or you email.</a:t>
            </a:r>
            <a:br>
              <a:rPr lang="en-HT" dirty="0"/>
            </a:br>
            <a:br>
              <a:rPr lang="en-HT" dirty="0"/>
            </a:br>
            <a:r>
              <a:rPr lang="en-HT" dirty="0"/>
              <a:t>Fill your password.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713E90-D5D5-BDD6-FFEB-F30FB829F40B}"/>
              </a:ext>
            </a:extLst>
          </p:cNvPr>
          <p:cNvSpPr txBox="1"/>
          <p:nvPr/>
        </p:nvSpPr>
        <p:spPr>
          <a:xfrm>
            <a:off x="7102258" y="4787900"/>
            <a:ext cx="16383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HT" dirty="0"/>
              <a:t>lick on the login button when you are done.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44D54A-4B9F-C0BC-5235-AD9627024276}"/>
              </a:ext>
            </a:extLst>
          </p:cNvPr>
          <p:cNvCxnSpPr/>
          <p:nvPr/>
        </p:nvCxnSpPr>
        <p:spPr>
          <a:xfrm>
            <a:off x="6951945" y="3983276"/>
            <a:ext cx="680755" cy="8046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767AF8E-6FBD-4A1D-B742-BB141FA551BC}"/>
              </a:ext>
            </a:extLst>
          </p:cNvPr>
          <p:cNvSpPr/>
          <p:nvPr/>
        </p:nvSpPr>
        <p:spPr>
          <a:xfrm>
            <a:off x="2279737" y="3683000"/>
            <a:ext cx="4747364" cy="300276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495917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94F06-30AA-8964-703D-5A3C3A6E8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00604"/>
            <a:ext cx="5915417" cy="701270"/>
          </a:xfrm>
        </p:spPr>
        <p:txBody>
          <a:bodyPr>
            <a:normAutofit fontScale="90000"/>
          </a:bodyPr>
          <a:lstStyle/>
          <a:p>
            <a:r>
              <a:rPr lang="en-HT" dirty="0"/>
              <a:t>Mwater Homepage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15BD92-5076-A57E-7D76-31B101CF6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73582"/>
            <a:ext cx="7772400" cy="48577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6D23AA-D596-D329-09D0-2B2EFF42ED8B}"/>
              </a:ext>
            </a:extLst>
          </p:cNvPr>
          <p:cNvSpPr/>
          <p:nvPr/>
        </p:nvSpPr>
        <p:spPr>
          <a:xfrm>
            <a:off x="7753611" y="2354893"/>
            <a:ext cx="613775" cy="21294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FD794A-4F30-5206-882A-CAC063EF34C0}"/>
              </a:ext>
            </a:extLst>
          </p:cNvPr>
          <p:cNvSpPr txBox="1"/>
          <p:nvPr/>
        </p:nvSpPr>
        <p:spPr>
          <a:xfrm>
            <a:off x="7315200" y="87682"/>
            <a:ext cx="1728592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This </a:t>
            </a:r>
            <a:r>
              <a:rPr lang="en-HT"/>
              <a:t>will show </a:t>
            </a:r>
            <a:r>
              <a:rPr lang="en-HT" dirty="0"/>
              <a:t>you username. The process is done and complete.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9968F9B-5906-4BFA-2089-1E5C4BC8CEBC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7966553" y="1565010"/>
            <a:ext cx="93946" cy="7898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385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217A59-7CD6-9472-646F-A54DAB67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88495"/>
            <a:ext cx="5937755" cy="1188720"/>
          </a:xfrm>
        </p:spPr>
        <p:txBody>
          <a:bodyPr/>
          <a:lstStyle/>
          <a:p>
            <a:r>
              <a:rPr lang="en-HT" dirty="0"/>
              <a:t>Thank You 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37A3C-9499-5F15-E0A8-4898F692DA29}"/>
              </a:ext>
            </a:extLst>
          </p:cNvPr>
          <p:cNvSpPr txBox="1"/>
          <p:nvPr/>
        </p:nvSpPr>
        <p:spPr>
          <a:xfrm>
            <a:off x="2993721" y="2993720"/>
            <a:ext cx="3457184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b="1" dirty="0"/>
              <a:t>PLEASE FEEL FREE TO CONTACT ME BY :</a:t>
            </a:r>
          </a:p>
          <a:p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HT" dirty="0"/>
              <a:t>mail / </a:t>
            </a:r>
            <a:r>
              <a:rPr lang="en-HT" dirty="0">
                <a:hlinkClick r:id="rId2"/>
              </a:rPr>
              <a:t>alexandro.disla@hanwash.org</a:t>
            </a:r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</a:t>
            </a:r>
            <a:r>
              <a:rPr lang="en-HT" dirty="0"/>
              <a:t>hatsap or Phone / +50941483700</a:t>
            </a:r>
          </a:p>
        </p:txBody>
      </p:sp>
    </p:spTree>
    <p:extLst>
      <p:ext uri="{BB962C8B-B14F-4D97-AF65-F5344CB8AC3E}">
        <p14:creationId xmlns:p14="http://schemas.microsoft.com/office/powerpoint/2010/main" val="786051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0B4D-3955-572C-83FC-9F320D94F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54" y="1911065"/>
            <a:ext cx="6940296" cy="667884"/>
          </a:xfrm>
        </p:spPr>
        <p:txBody>
          <a:bodyPr>
            <a:normAutofit fontScale="90000"/>
          </a:bodyPr>
          <a:lstStyle/>
          <a:p>
            <a:r>
              <a:rPr lang="en-HT" dirty="0"/>
              <a:t>mWater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4E739D-8A7F-D93C-7671-C100E6125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0043" y="4802618"/>
            <a:ext cx="3201957" cy="1246670"/>
          </a:xfrm>
          <a:solidFill>
            <a:schemeClr val="tx1">
              <a:lumMod val="50000"/>
            </a:schemeClr>
          </a:solidFill>
          <a:ln>
            <a:solidFill>
              <a:schemeClr val="bg1"/>
            </a:solidFill>
          </a:ln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HT" dirty="0"/>
              <a:t>Platform compatibility:</a:t>
            </a:r>
            <a:br>
              <a:rPr lang="en-HT" dirty="0"/>
            </a:br>
            <a:r>
              <a:rPr lang="en-HT" dirty="0"/>
              <a:t>1. Laptop web browser</a:t>
            </a:r>
          </a:p>
          <a:p>
            <a:pPr>
              <a:lnSpc>
                <a:spcPct val="150000"/>
              </a:lnSpc>
            </a:pPr>
            <a:r>
              <a:rPr lang="en-HT" dirty="0"/>
              <a:t>II. </a:t>
            </a:r>
            <a:r>
              <a:rPr lang="en-US" dirty="0"/>
              <a:t>M</a:t>
            </a:r>
            <a:r>
              <a:rPr lang="en-HT" dirty="0"/>
              <a:t>obile mobile</a:t>
            </a:r>
          </a:p>
          <a:p>
            <a:pPr>
              <a:lnSpc>
                <a:spcPct val="150000"/>
              </a:lnSpc>
            </a:pPr>
            <a:endParaRPr lang="en-H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AEE074-5A3E-1DC7-10AA-9F1A3C48CEDA}"/>
              </a:ext>
            </a:extLst>
          </p:cNvPr>
          <p:cNvSpPr txBox="1"/>
          <p:nvPr/>
        </p:nvSpPr>
        <p:spPr>
          <a:xfrm>
            <a:off x="5235879" y="3928323"/>
            <a:ext cx="3803949" cy="2120965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HT" dirty="0"/>
              <a:t>TABLE OF CONTENT:</a:t>
            </a:r>
            <a:br>
              <a:rPr lang="en-HT" dirty="0"/>
            </a:br>
            <a:br>
              <a:rPr lang="en-HT" dirty="0"/>
            </a:br>
            <a:r>
              <a:rPr lang="en-HT" dirty="0"/>
              <a:t>1. FIRST STEP  Page 3-5</a:t>
            </a:r>
          </a:p>
          <a:p>
            <a:pPr>
              <a:lnSpc>
                <a:spcPct val="150000"/>
              </a:lnSpc>
            </a:pPr>
            <a:r>
              <a:rPr lang="en-HT" dirty="0"/>
              <a:t>2. SIGNUP PROCESS Page 6-10</a:t>
            </a:r>
          </a:p>
          <a:p>
            <a:pPr>
              <a:lnSpc>
                <a:spcPct val="150000"/>
              </a:lnSpc>
            </a:pPr>
            <a:r>
              <a:rPr lang="en-HT" dirty="0"/>
              <a:t>3. LOGIN PROCESS Page 11-15</a:t>
            </a:r>
          </a:p>
        </p:txBody>
      </p:sp>
    </p:spTree>
    <p:extLst>
      <p:ext uri="{BB962C8B-B14F-4D97-AF65-F5344CB8AC3E}">
        <p14:creationId xmlns:p14="http://schemas.microsoft.com/office/powerpoint/2010/main" val="2666665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34003-888E-F31B-110C-D83F05F99E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2240" y="1040544"/>
            <a:ext cx="6939520" cy="1645920"/>
          </a:xfrm>
        </p:spPr>
        <p:txBody>
          <a:bodyPr/>
          <a:lstStyle/>
          <a:p>
            <a:r>
              <a:rPr lang="en-HT" dirty="0"/>
              <a:t>First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269C9-BC83-3970-DE4D-EDBC91B53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352544"/>
            <a:ext cx="5065205" cy="1057656"/>
          </a:xfrm>
          <a:solidFill>
            <a:schemeClr val="tx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457200" indent="-457200" algn="l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The connection link</a:t>
            </a:r>
          </a:p>
          <a:p>
            <a:pPr marL="457200" indent="-457200" algn="l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HT" dirty="0">
                <a:solidFill>
                  <a:schemeClr val="bg1"/>
                </a:solidFill>
              </a:rPr>
              <a:t>he mWater front page</a:t>
            </a:r>
          </a:p>
        </p:txBody>
      </p:sp>
    </p:spTree>
    <p:extLst>
      <p:ext uri="{BB962C8B-B14F-4D97-AF65-F5344CB8AC3E}">
        <p14:creationId xmlns:p14="http://schemas.microsoft.com/office/powerpoint/2010/main" val="1118910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C50CF-1F7B-0889-098F-37AF74BA9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T" dirty="0"/>
              <a:t>MWATER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6B40CC2-B33A-0DEC-7922-06B47F999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8726" y="2154478"/>
            <a:ext cx="4400119" cy="27431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84F127-9694-986E-2043-26EE560FBF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6821" y="3888121"/>
            <a:ext cx="2844739" cy="1009556"/>
          </a:xfr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txBody>
          <a:bodyPr/>
          <a:lstStyle/>
          <a:p>
            <a:r>
              <a:rPr lang="en-HT" dirty="0"/>
              <a:t>CONNECTION LINK:</a:t>
            </a:r>
            <a:br>
              <a:rPr lang="en-HT" dirty="0"/>
            </a:br>
            <a:br>
              <a:rPr lang="en-HT" dirty="0"/>
            </a:b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www.mwater.co</a:t>
            </a:r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3479421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8230D-ABE7-223A-0F50-14DC8DB0F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113792"/>
            <a:ext cx="5937755" cy="525441"/>
          </a:xfrm>
        </p:spPr>
        <p:txBody>
          <a:bodyPr>
            <a:normAutofit fontScale="90000"/>
          </a:bodyPr>
          <a:lstStyle/>
          <a:p>
            <a:r>
              <a:rPr lang="en-HT" dirty="0"/>
              <a:t>main page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F9F142-F514-D78F-8BA3-1132FA2BACA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8803" y="1252604"/>
            <a:ext cx="8619416" cy="5373664"/>
          </a:xfr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9B3141-7FFA-4B1A-C8FA-EE74A8DF8090}"/>
              </a:ext>
            </a:extLst>
          </p:cNvPr>
          <p:cNvSpPr/>
          <p:nvPr/>
        </p:nvSpPr>
        <p:spPr>
          <a:xfrm>
            <a:off x="7665929" y="2041742"/>
            <a:ext cx="1102290" cy="3632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3B6C0F-2FB1-1B32-A061-77AED70014E3}"/>
              </a:ext>
            </a:extLst>
          </p:cNvPr>
          <p:cNvSpPr/>
          <p:nvPr/>
        </p:nvSpPr>
        <p:spPr>
          <a:xfrm>
            <a:off x="926926" y="1528175"/>
            <a:ext cx="6851737" cy="2498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61537B-9921-60AB-D216-304B24B8B85B}"/>
              </a:ext>
            </a:extLst>
          </p:cNvPr>
          <p:cNvSpPr txBox="1"/>
          <p:nvPr/>
        </p:nvSpPr>
        <p:spPr>
          <a:xfrm>
            <a:off x="7778663" y="113792"/>
            <a:ext cx="1277655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You can choose your language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8ED7BB-5ABB-8003-E016-A581D261E4C5}"/>
              </a:ext>
            </a:extLst>
          </p:cNvPr>
          <p:cNvCxnSpPr>
            <a:stCxn id="7" idx="0"/>
          </p:cNvCxnSpPr>
          <p:nvPr/>
        </p:nvCxnSpPr>
        <p:spPr>
          <a:xfrm flipH="1" flipV="1">
            <a:off x="8192022" y="1314121"/>
            <a:ext cx="25052" cy="72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4828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41A7-5C0D-3EBC-FB34-432B8314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071" y="405162"/>
            <a:ext cx="6726527" cy="732237"/>
          </a:xfrm>
        </p:spPr>
        <p:txBody>
          <a:bodyPr>
            <a:normAutofit fontScale="90000"/>
          </a:bodyPr>
          <a:lstStyle/>
          <a:p>
            <a:r>
              <a:rPr lang="en-HT" dirty="0"/>
              <a:t>SIGNUP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B423-7C68-211C-8674-FBA5277D9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6170" y="2081538"/>
            <a:ext cx="5011151" cy="2202363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just"/>
            <a:r>
              <a:rPr lang="en-HT" dirty="0">
                <a:solidFill>
                  <a:schemeClr val="bg1"/>
                </a:solidFill>
              </a:rPr>
              <a:t>What are the steps?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Connection with the mWater plateform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The front page presentation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The signup form</a:t>
            </a:r>
          </a:p>
          <a:p>
            <a:pPr marL="457200" indent="-457200" algn="just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HT" dirty="0">
                <a:solidFill>
                  <a:schemeClr val="bg1"/>
                </a:solidFill>
              </a:rPr>
              <a:t>he home page presentation</a:t>
            </a: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838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D7A9B-A8A2-8F17-9E33-D5161E37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029" y="188078"/>
            <a:ext cx="5927942" cy="550957"/>
          </a:xfrm>
        </p:spPr>
        <p:txBody>
          <a:bodyPr>
            <a:normAutofit fontScale="90000"/>
          </a:bodyPr>
          <a:lstStyle/>
          <a:p>
            <a:r>
              <a:rPr lang="en-HT" dirty="0"/>
              <a:t>Main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53289-88B3-9D72-DD6B-163E4C7AD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61" y="1064713"/>
            <a:ext cx="8540785" cy="534216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5A6EBE7-BFFF-8B34-54C5-48B59D2714B8}"/>
              </a:ext>
            </a:extLst>
          </p:cNvPr>
          <p:cNvSpPr/>
          <p:nvPr/>
        </p:nvSpPr>
        <p:spPr>
          <a:xfrm>
            <a:off x="2718148" y="2730674"/>
            <a:ext cx="4121063" cy="2855934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F2970D8-8F2C-4937-711D-D06B8D5E8B3C}"/>
              </a:ext>
            </a:extLst>
          </p:cNvPr>
          <p:cNvSpPr/>
          <p:nvPr/>
        </p:nvSpPr>
        <p:spPr>
          <a:xfrm>
            <a:off x="3995803" y="3920647"/>
            <a:ext cx="1352811" cy="688931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45EC46-1FF3-654B-7804-92CFC3C71191}"/>
              </a:ext>
            </a:extLst>
          </p:cNvPr>
          <p:cNvSpPr/>
          <p:nvPr/>
        </p:nvSpPr>
        <p:spPr>
          <a:xfrm>
            <a:off x="3995803" y="4709786"/>
            <a:ext cx="1352811" cy="538619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42C23FD-F115-73E6-47D2-FCA6402FFD66}"/>
              </a:ext>
            </a:extLst>
          </p:cNvPr>
          <p:cNvCxnSpPr/>
          <p:nvPr/>
        </p:nvCxnSpPr>
        <p:spPr>
          <a:xfrm flipV="1">
            <a:off x="5348614" y="3581400"/>
            <a:ext cx="1852286" cy="444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2D3FFF6-F06B-B752-140B-EC6E65087EB8}"/>
              </a:ext>
            </a:extLst>
          </p:cNvPr>
          <p:cNvSpPr txBox="1"/>
          <p:nvPr/>
        </p:nvSpPr>
        <p:spPr>
          <a:xfrm>
            <a:off x="7200900" y="2937353"/>
            <a:ext cx="1534039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Now please click to access the sign up page.</a:t>
            </a:r>
          </a:p>
        </p:txBody>
      </p:sp>
    </p:spTree>
    <p:extLst>
      <p:ext uri="{BB962C8B-B14F-4D97-AF65-F5344CB8AC3E}">
        <p14:creationId xmlns:p14="http://schemas.microsoft.com/office/powerpoint/2010/main" val="2316516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6A584-5121-04C0-78C7-DF8FCFAA6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732" y="97916"/>
            <a:ext cx="5911851" cy="445008"/>
          </a:xfrm>
        </p:spPr>
        <p:txBody>
          <a:bodyPr>
            <a:normAutofit fontScale="90000"/>
          </a:bodyPr>
          <a:lstStyle/>
          <a:p>
            <a:r>
              <a:rPr lang="en-US" dirty="0"/>
              <a:t>T</a:t>
            </a:r>
            <a:r>
              <a:rPr lang="en-HT" dirty="0"/>
              <a:t>he signup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486AD4-30F5-658F-5FFD-44AC3858A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32" y="1333500"/>
            <a:ext cx="8682534" cy="542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E10856-274D-2A71-4E07-8FBD30EB98A8}"/>
              </a:ext>
            </a:extLst>
          </p:cNvPr>
          <p:cNvSpPr txBox="1"/>
          <p:nvPr/>
        </p:nvSpPr>
        <p:spPr>
          <a:xfrm>
            <a:off x="6426200" y="97916"/>
            <a:ext cx="26162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HT" dirty="0"/>
              <a:t>his indicate that you are not logged in the system yet.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1E4601-EB99-8139-AFFB-6BC0CD233E67}"/>
              </a:ext>
            </a:extLst>
          </p:cNvPr>
          <p:cNvSpPr txBox="1"/>
          <p:nvPr/>
        </p:nvSpPr>
        <p:spPr>
          <a:xfrm>
            <a:off x="4679950" y="723900"/>
            <a:ext cx="1574800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  <a:r>
              <a:rPr lang="en-HT" dirty="0"/>
              <a:t>ou can change the language here. </a:t>
            </a:r>
            <a:r>
              <a:rPr lang="en-US" dirty="0"/>
              <a:t>R</a:t>
            </a:r>
            <a:r>
              <a:rPr lang="en-HT" dirty="0"/>
              <a:t>ight now it indicates that this page is in english.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6AB19F-A32F-F4DA-EC53-7C6C84DC324E}"/>
              </a:ext>
            </a:extLst>
          </p:cNvPr>
          <p:cNvSpPr/>
          <p:nvPr/>
        </p:nvSpPr>
        <p:spPr>
          <a:xfrm>
            <a:off x="7556500" y="2209800"/>
            <a:ext cx="292100" cy="3048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201979-725C-5E0C-1B16-E2C1F36974CA}"/>
              </a:ext>
            </a:extLst>
          </p:cNvPr>
          <p:cNvSpPr/>
          <p:nvPr/>
        </p:nvSpPr>
        <p:spPr>
          <a:xfrm>
            <a:off x="8191500" y="2209800"/>
            <a:ext cx="721766" cy="3048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2110553-CBDE-5D54-1C32-B8C058F007C0}"/>
              </a:ext>
            </a:extLst>
          </p:cNvPr>
          <p:cNvCxnSpPr/>
          <p:nvPr/>
        </p:nvCxnSpPr>
        <p:spPr>
          <a:xfrm flipH="1" flipV="1">
            <a:off x="8483600" y="1021246"/>
            <a:ext cx="266700" cy="118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4237F1-D5EC-25E0-0263-CE7977697C15}"/>
              </a:ext>
            </a:extLst>
          </p:cNvPr>
          <p:cNvCxnSpPr>
            <a:stCxn id="7" idx="1"/>
          </p:cNvCxnSpPr>
          <p:nvPr/>
        </p:nvCxnSpPr>
        <p:spPr>
          <a:xfrm flipH="1" flipV="1">
            <a:off x="6254750" y="2209800"/>
            <a:ext cx="1301750" cy="15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5A38681E-6D71-A42F-A87A-812B877D0ABB}"/>
              </a:ext>
            </a:extLst>
          </p:cNvPr>
          <p:cNvSpPr/>
          <p:nvPr/>
        </p:nvSpPr>
        <p:spPr>
          <a:xfrm>
            <a:off x="2197099" y="3225800"/>
            <a:ext cx="3246967" cy="381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CE3A85-6E36-B7C7-0BF7-25076E74429C}"/>
              </a:ext>
            </a:extLst>
          </p:cNvPr>
          <p:cNvSpPr txBox="1"/>
          <p:nvPr/>
        </p:nvSpPr>
        <p:spPr>
          <a:xfrm>
            <a:off x="355600" y="2209800"/>
            <a:ext cx="14605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Fill, respectivelly, with you first name and last name.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5D95CD3-0814-5B92-13C9-C20114D2E9F0}"/>
              </a:ext>
            </a:extLst>
          </p:cNvPr>
          <p:cNvCxnSpPr/>
          <p:nvPr/>
        </p:nvCxnSpPr>
        <p:spPr>
          <a:xfrm flipH="1" flipV="1">
            <a:off x="1854200" y="3422650"/>
            <a:ext cx="342900" cy="6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7C902A4-4515-71B4-9E4B-936AC98D3847}"/>
              </a:ext>
            </a:extLst>
          </p:cNvPr>
          <p:cNvSpPr/>
          <p:nvPr/>
        </p:nvSpPr>
        <p:spPr>
          <a:xfrm>
            <a:off x="2184660" y="3625850"/>
            <a:ext cx="4686300" cy="5461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34078F-A5DD-8398-4206-3F4E58AC6804}"/>
              </a:ext>
            </a:extLst>
          </p:cNvPr>
          <p:cNvSpPr txBox="1"/>
          <p:nvPr/>
        </p:nvSpPr>
        <p:spPr>
          <a:xfrm>
            <a:off x="7063328" y="2755675"/>
            <a:ext cx="1803400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T</a:t>
            </a:r>
            <a:r>
              <a:rPr lang="en-HT" sz="1200" dirty="0"/>
              <a:t>he username should be:</a:t>
            </a:r>
            <a:br>
              <a:rPr lang="en-HT" sz="1200" dirty="0"/>
            </a:br>
            <a:br>
              <a:rPr lang="en-HT" sz="1200" dirty="0"/>
            </a:br>
            <a:r>
              <a:rPr lang="en-HT" sz="1200" dirty="0"/>
              <a:t>“first_name.last_name”</a:t>
            </a:r>
            <a:br>
              <a:rPr lang="en-HT" sz="1200" dirty="0"/>
            </a:br>
            <a:br>
              <a:rPr lang="en-HT" sz="1200" dirty="0"/>
            </a:br>
            <a:r>
              <a:rPr lang="en-HT" sz="1200" dirty="0"/>
              <a:t>like :  alexandro.disla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E3948EA-F2D3-8052-5891-CBE8177838E3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5825065" y="3263507"/>
            <a:ext cx="1238263" cy="3623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73AFED0-A219-8878-676B-A03F6B43B223}"/>
              </a:ext>
            </a:extLst>
          </p:cNvPr>
          <p:cNvSpPr/>
          <p:nvPr/>
        </p:nvSpPr>
        <p:spPr>
          <a:xfrm>
            <a:off x="2197099" y="4171950"/>
            <a:ext cx="4866229" cy="85146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51266C5-5A44-6DC3-0D54-5007FE771293}"/>
              </a:ext>
            </a:extLst>
          </p:cNvPr>
          <p:cNvSpPr txBox="1"/>
          <p:nvPr/>
        </p:nvSpPr>
        <p:spPr>
          <a:xfrm>
            <a:off x="355600" y="3916826"/>
            <a:ext cx="1241706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  <a:r>
              <a:rPr lang="en-HT" dirty="0"/>
              <a:t>ill you password and a functional email address.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652CED4-AD46-7EED-3ED0-4D8D20BCA7AC}"/>
              </a:ext>
            </a:extLst>
          </p:cNvPr>
          <p:cNvCxnSpPr/>
          <p:nvPr/>
        </p:nvCxnSpPr>
        <p:spPr>
          <a:xfrm flipH="1">
            <a:off x="1570027" y="4477704"/>
            <a:ext cx="627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35BA44B-9197-EC1D-AF49-F13F000B4947}"/>
              </a:ext>
            </a:extLst>
          </p:cNvPr>
          <p:cNvSpPr/>
          <p:nvPr/>
        </p:nvSpPr>
        <p:spPr>
          <a:xfrm>
            <a:off x="2197099" y="5023413"/>
            <a:ext cx="4956055" cy="555584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57DD07B-EFC1-687B-4511-E43EC57BE10D}"/>
              </a:ext>
            </a:extLst>
          </p:cNvPr>
          <p:cNvSpPr txBox="1"/>
          <p:nvPr/>
        </p:nvSpPr>
        <p:spPr>
          <a:xfrm>
            <a:off x="7296671" y="4955389"/>
            <a:ext cx="1534026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O</a:t>
            </a:r>
            <a:r>
              <a:rPr lang="en-HT" dirty="0"/>
              <a:t>rganizaition is HANWASH.  Click on the confirm button.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9A45144-0CA0-0F66-B877-42C57CF772F9}"/>
              </a:ext>
            </a:extLst>
          </p:cNvPr>
          <p:cNvCxnSpPr/>
          <p:nvPr/>
        </p:nvCxnSpPr>
        <p:spPr>
          <a:xfrm>
            <a:off x="7153154" y="5524500"/>
            <a:ext cx="1628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D2017AE-7D03-2DE2-0A1C-14AD86AFFECC}"/>
              </a:ext>
            </a:extLst>
          </p:cNvPr>
          <p:cNvCxnSpPr/>
          <p:nvPr/>
        </p:nvCxnSpPr>
        <p:spPr>
          <a:xfrm>
            <a:off x="2488557" y="5832552"/>
            <a:ext cx="949124" cy="626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A4B27DE-DA67-DD73-DE38-7AF9C703F9DC}"/>
              </a:ext>
            </a:extLst>
          </p:cNvPr>
          <p:cNvSpPr txBox="1"/>
          <p:nvPr/>
        </p:nvSpPr>
        <p:spPr>
          <a:xfrm>
            <a:off x="3453356" y="5870175"/>
            <a:ext cx="2013994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Click on the signup button when you are done.</a:t>
            </a:r>
          </a:p>
        </p:txBody>
      </p:sp>
    </p:spTree>
    <p:extLst>
      <p:ext uri="{BB962C8B-B14F-4D97-AF65-F5344CB8AC3E}">
        <p14:creationId xmlns:p14="http://schemas.microsoft.com/office/powerpoint/2010/main" val="1526119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94F06-30AA-8964-703D-5A3C3A6E8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00604"/>
            <a:ext cx="5915417" cy="701270"/>
          </a:xfrm>
        </p:spPr>
        <p:txBody>
          <a:bodyPr>
            <a:normAutofit fontScale="90000"/>
          </a:bodyPr>
          <a:lstStyle/>
          <a:p>
            <a:r>
              <a:rPr lang="en-HT" dirty="0"/>
              <a:t>Mwater Homepage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15BD92-5076-A57E-7D76-31B101CF6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73582"/>
            <a:ext cx="7772400" cy="48577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6D23AA-D596-D329-09D0-2B2EFF42ED8B}"/>
              </a:ext>
            </a:extLst>
          </p:cNvPr>
          <p:cNvSpPr/>
          <p:nvPr/>
        </p:nvSpPr>
        <p:spPr>
          <a:xfrm>
            <a:off x="7753611" y="2354893"/>
            <a:ext cx="613775" cy="21294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FD794A-4F30-5206-882A-CAC063EF34C0}"/>
              </a:ext>
            </a:extLst>
          </p:cNvPr>
          <p:cNvSpPr txBox="1"/>
          <p:nvPr/>
        </p:nvSpPr>
        <p:spPr>
          <a:xfrm>
            <a:off x="7315200" y="87682"/>
            <a:ext cx="1728592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This will indicate you username. The process is done and complete.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9968F9B-5906-4BFA-2089-1E5C4BC8CEBC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7966553" y="1565010"/>
            <a:ext cx="93946" cy="7898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5547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{CBF1E924-B9DB-4041-BA81-B1CBA651A201}tf10001120</Template>
  <TotalTime>14876</TotalTime>
  <Words>374</Words>
  <Application>Microsoft Macintosh PowerPoint</Application>
  <PresentationFormat>Letter Paper (8.5x11 in)</PresentationFormat>
  <Paragraphs>59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Gill Sans MT</vt:lpstr>
      <vt:lpstr>Parcel</vt:lpstr>
      <vt:lpstr>Authentication on mwater</vt:lpstr>
      <vt:lpstr>mWater</vt:lpstr>
      <vt:lpstr>First step</vt:lpstr>
      <vt:lpstr>MWATER</vt:lpstr>
      <vt:lpstr>main page</vt:lpstr>
      <vt:lpstr>SIGNUP</vt:lpstr>
      <vt:lpstr>Main Page</vt:lpstr>
      <vt:lpstr>The signup page</vt:lpstr>
      <vt:lpstr>Mwater Homepage</vt:lpstr>
      <vt:lpstr>Thank You !!!</vt:lpstr>
      <vt:lpstr>Login</vt:lpstr>
      <vt:lpstr>Main Page</vt:lpstr>
      <vt:lpstr>Login page</vt:lpstr>
      <vt:lpstr>Mwater Homepage</vt:lpstr>
      <vt:lpstr>Thank You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Hunt</dc:creator>
  <cp:lastModifiedBy>Alexandro_ Disla</cp:lastModifiedBy>
  <cp:revision>69</cp:revision>
  <dcterms:created xsi:type="dcterms:W3CDTF">2024-03-14T13:36:03Z</dcterms:created>
  <dcterms:modified xsi:type="dcterms:W3CDTF">2024-11-11T15:29:51Z</dcterms:modified>
</cp:coreProperties>
</file>

<file path=docProps/thumbnail.jpeg>
</file>